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87" r:id="rId3"/>
    <p:sldId id="274" r:id="rId4"/>
    <p:sldId id="283" r:id="rId5"/>
    <p:sldId id="277" r:id="rId6"/>
    <p:sldId id="276" r:id="rId7"/>
    <p:sldId id="278" r:id="rId8"/>
    <p:sldId id="280" r:id="rId9"/>
    <p:sldId id="279" r:id="rId10"/>
    <p:sldId id="281" r:id="rId11"/>
    <p:sldId id="286" r:id="rId12"/>
    <p:sldId id="285" r:id="rId13"/>
    <p:sldId id="282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234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1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48649" y="1556792"/>
            <a:ext cx="6391703" cy="2592288"/>
          </a:xfrm>
        </p:spPr>
        <p:txBody>
          <a:bodyPr>
            <a:normAutofit fontScale="47500" lnSpcReduction="20000"/>
          </a:bodyPr>
          <a:lstStyle/>
          <a:p>
            <a:r>
              <a:rPr lang="ru-RU" sz="5400" b="1" dirty="0"/>
              <a:t> </a:t>
            </a:r>
            <a:endParaRPr lang="ru-RU" sz="5400" dirty="0"/>
          </a:p>
          <a:p>
            <a:endParaRPr lang="ru-RU" sz="5400" dirty="0"/>
          </a:p>
          <a:p>
            <a:r>
              <a:rPr lang="ru-RU" sz="1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«Вулкан»</a:t>
            </a:r>
            <a:r>
              <a:rPr lang="ru-RU" sz="14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5400" b="1" dirty="0"/>
              <a:t> </a:t>
            </a:r>
            <a:endParaRPr lang="ru-RU" sz="5400" dirty="0"/>
          </a:p>
          <a:p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43191" y="447650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5146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4501395" cy="3012183"/>
          </a:xfrm>
          <a:prstGeom prst="rect">
            <a:avLst/>
          </a:prstGeom>
          <a:noFill/>
        </p:spPr>
      </p:pic>
      <p:pic>
        <p:nvPicPr>
          <p:cNvPr id="31748" name="Picture 4" descr="Picture background"/>
          <p:cNvPicPr>
            <a:picLocks noChangeAspect="1" noChangeArrowheads="1"/>
          </p:cNvPicPr>
          <p:nvPr/>
        </p:nvPicPr>
        <p:blipFill>
          <a:blip r:embed="rId3"/>
          <a:srcRect b="10064"/>
          <a:stretch>
            <a:fillRect/>
          </a:stretch>
        </p:blipFill>
        <p:spPr bwMode="auto">
          <a:xfrm>
            <a:off x="357158" y="3643314"/>
            <a:ext cx="4544379" cy="295543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86446" y="714356"/>
            <a:ext cx="30003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Специальные приборы вулканолога </a:t>
            </a:r>
          </a:p>
        </p:txBody>
      </p:sp>
      <p:pic>
        <p:nvPicPr>
          <p:cNvPr id="31750" name="Picture 6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2143116"/>
            <a:ext cx="2943731" cy="44266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E1C3E-1CCE-F10B-E66A-542F2462E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8F2EB796-9D50-4BF1-DC56-38D049710875}"/>
              </a:ext>
            </a:extLst>
          </p:cNvPr>
          <p:cNvCxnSpPr/>
          <p:nvPr/>
        </p:nvCxnSpPr>
        <p:spPr>
          <a:xfrm flipV="1">
            <a:off x="1907704" y="1340768"/>
            <a:ext cx="0" cy="57606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02533D-D1D4-219B-DA95-7E4B003BA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67717FD-0ADC-0FAB-1211-F95F471BEC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047" y="11765"/>
            <a:ext cx="9279226" cy="6858000"/>
          </a:xfr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5A94A62-A77A-FA64-F530-7D04C14373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945288">
            <a:off x="5474886" y="1267602"/>
            <a:ext cx="2057294" cy="1978773"/>
          </a:xfrm>
          <a:prstGeom prst="rect">
            <a:avLst/>
          </a:prstGeom>
        </p:spPr>
      </p:pic>
      <p:pic>
        <p:nvPicPr>
          <p:cNvPr id="18" name="Рисунок 17" descr="Изображение выглядит как птица, водоплавающая птица, утка, живая природ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A24B333-2968-9C09-8450-012D356210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68224">
            <a:off x="3316524" y="-1042309"/>
            <a:ext cx="5746439" cy="491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7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" fill="hold">
                                          <p:stCondLst>
                                            <p:cond delay="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" fill="hold">
                                          <p:stCondLst>
                                            <p:cond delay="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" fill="hold">
                                          <p:stCondLst>
                                            <p:cond delay="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253284-A0DE-9B31-F316-105C550C8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8BF8B26E-3574-7B9C-13D7-341C253FF271}"/>
              </a:ext>
            </a:extLst>
          </p:cNvPr>
          <p:cNvCxnSpPr/>
          <p:nvPr/>
        </p:nvCxnSpPr>
        <p:spPr>
          <a:xfrm flipV="1">
            <a:off x="1907704" y="1340768"/>
            <a:ext cx="0" cy="57606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1126BA-9A9E-EFCD-DA74-BC227C612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F97E213-5A44-A933-C20F-A1BB28A7FC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047" y="11765"/>
            <a:ext cx="9279226" cy="6858000"/>
          </a:xfrm>
        </p:spPr>
      </p:pic>
      <p:pic>
        <p:nvPicPr>
          <p:cNvPr id="18" name="Рисунок 17" descr="Изображение выглядит как птица, водоплавающая птица, утка, живая природ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FFC5C2E-52DD-5246-D4B8-5204D3C597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68224">
            <a:off x="710599" y="-254168"/>
            <a:ext cx="8129203" cy="6959934"/>
          </a:xfrm>
          <a:prstGeom prst="rect">
            <a:avLst/>
          </a:prstGeom>
        </p:spPr>
      </p:pic>
      <p:pic>
        <p:nvPicPr>
          <p:cNvPr id="3" name="Звук падения человека на камни или гальку">
            <a:hlinkClick r:id="" action="ppaction://media"/>
            <a:extLst>
              <a:ext uri="{FF2B5EF4-FFF2-40B4-BE49-F238E27FC236}">
                <a16:creationId xmlns:a16="http://schemas.microsoft.com/office/drawing/2014/main" id="{DF1EFCC6-A5CD-2CA0-7505-10AFF38AA9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36880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77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7"/>
            <a:ext cx="821537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Вулканические камни используются в различных сферах, например: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Ювелирное дело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Из лавового камня изготавливают бусы, браслеты, серьги, кулоны и другие украшения.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Предметы декора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Лавовый камень используют для создания ваз, скульптур, подсвечников и других предметов интерьера.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Строительство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Из него делают облицовочную плитку, столешницы, подоконники, а также используют в ландшафтном дизайне.</a:t>
            </a:r>
          </a:p>
        </p:txBody>
      </p:sp>
      <p:pic>
        <p:nvPicPr>
          <p:cNvPr id="3" name="Picture 2" descr="E:\вулкан\208068_640x428_pemzachtoetotakoeigdeprimenyaetscae50a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3000372"/>
            <a:ext cx="4286141" cy="314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0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000372"/>
            <a:ext cx="3965230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9142"/>
            <a:ext cx="9143998" cy="6877142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5" y="1"/>
            <a:ext cx="4586809" cy="330255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164" y="-19142"/>
            <a:ext cx="4542836" cy="3422866"/>
          </a:xfrm>
          <a:prstGeom prst="rect">
            <a:avLst/>
          </a:prstGeom>
        </p:spPr>
      </p:pic>
      <p:pic>
        <p:nvPicPr>
          <p:cNvPr id="8" name="Picture 4" descr="C:\Users\Оксана\Desktop\unled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288" y="3349849"/>
            <a:ext cx="4968552" cy="3509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C:\Users\Оксана\Desktop\unti.bm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996952"/>
            <a:ext cx="4571999" cy="3769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171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45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7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79226" cy="6858000"/>
          </a:xfrm>
        </p:spPr>
      </p:pic>
      <p:pic>
        <p:nvPicPr>
          <p:cNvPr id="5" name="Рисунок 4" descr="Изображение выглядит как птица, водоплавающая птица, утка, живая природ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3824101-D6EE-6B06-D148-29980B2857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476750"/>
            <a:ext cx="27813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10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785818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 l="10588" r="5882"/>
          <a:stretch>
            <a:fillRect/>
          </a:stretch>
        </p:blipFill>
        <p:spPr bwMode="auto">
          <a:xfrm>
            <a:off x="3714744" y="2000240"/>
            <a:ext cx="5072098" cy="4416168"/>
          </a:xfrm>
          <a:prstGeom prst="rect">
            <a:avLst/>
          </a:prstGeom>
          <a:noFill/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/>
          <a:srcRect l="7031" r="6835"/>
          <a:stretch>
            <a:fillRect/>
          </a:stretch>
        </p:blipFill>
        <p:spPr bwMode="auto">
          <a:xfrm>
            <a:off x="142844" y="285728"/>
            <a:ext cx="3500462" cy="2285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85728"/>
            <a:ext cx="72866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Виды вулканов: </a:t>
            </a:r>
          </a:p>
        </p:txBody>
      </p:sp>
      <p:pic>
        <p:nvPicPr>
          <p:cNvPr id="3" name="Рисунок 2" descr="Picture background"/>
          <p:cNvPicPr/>
          <p:nvPr/>
        </p:nvPicPr>
        <p:blipFill>
          <a:blip r:embed="rId2"/>
          <a:srcRect l="4726" r="5477"/>
          <a:stretch>
            <a:fillRect/>
          </a:stretch>
        </p:blipFill>
        <p:spPr bwMode="auto">
          <a:xfrm>
            <a:off x="5214942" y="1214422"/>
            <a:ext cx="278608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6145" y="3571876"/>
            <a:ext cx="34317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Действующие</a:t>
            </a:r>
          </a:p>
        </p:txBody>
      </p:sp>
      <p:pic>
        <p:nvPicPr>
          <p:cNvPr id="7" name="Рисунок 6" descr="Picture background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643314"/>
            <a:ext cx="2745029" cy="173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Picture background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3786190"/>
            <a:ext cx="2786082" cy="173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Picture background"/>
          <p:cNvPicPr/>
          <p:nvPr/>
        </p:nvPicPr>
        <p:blipFill>
          <a:blip r:embed="rId5"/>
          <a:srcRect l="9301" b="12775"/>
          <a:stretch>
            <a:fillRect/>
          </a:stretch>
        </p:blipFill>
        <p:spPr bwMode="auto">
          <a:xfrm>
            <a:off x="3000364" y="4357694"/>
            <a:ext cx="3072228" cy="1969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1142984"/>
            <a:ext cx="2786082" cy="208956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786446" y="785794"/>
            <a:ext cx="1714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Спящий вулкан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42977" y="714356"/>
            <a:ext cx="2214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Потухший вулкан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 t="7256" r="14600" b="5669"/>
          <a:stretch>
            <a:fillRect/>
          </a:stretch>
        </p:blipFill>
        <p:spPr bwMode="auto">
          <a:xfrm>
            <a:off x="214282" y="500042"/>
            <a:ext cx="4857784" cy="2786082"/>
          </a:xfrm>
          <a:prstGeom prst="rect">
            <a:avLst/>
          </a:prstGeom>
          <a:noFill/>
        </p:spPr>
      </p:pic>
      <p:pic>
        <p:nvPicPr>
          <p:cNvPr id="28676" name="Picture 4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3500438"/>
            <a:ext cx="5214974" cy="32135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85" y="1628800"/>
            <a:ext cx="9144000" cy="52292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00166" y="428604"/>
            <a:ext cx="62865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Вулканолог</a:t>
            </a:r>
            <a:endParaRPr lang="ru-RU" sz="4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</TotalTime>
  <Words>82</Words>
  <Application>Microsoft Office PowerPoint</Application>
  <PresentationFormat>Экран (4:3)</PresentationFormat>
  <Paragraphs>15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Анна</cp:lastModifiedBy>
  <cp:revision>63</cp:revision>
  <dcterms:created xsi:type="dcterms:W3CDTF">2024-09-08T12:51:30Z</dcterms:created>
  <dcterms:modified xsi:type="dcterms:W3CDTF">2025-12-18T10:42:41Z</dcterms:modified>
</cp:coreProperties>
</file>